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hewy" charset="1" panose="02000000000000000000"/>
      <p:regular r:id="rId14"/>
    </p:embeddedFont>
    <p:embeddedFont>
      <p:font typeface="Abhaya Libre Regular" charset="1" panose="02000503000000000000"/>
      <p:regular r:id="rId15"/>
    </p:embeddedFont>
    <p:embeddedFont>
      <p:font typeface="Abhaya Libre Regular Bold" charset="1" panose="02000603000000000000"/>
      <p:regular r:id="rId16"/>
    </p:embeddedFont>
    <p:embeddedFont>
      <p:font typeface="Abhaya Libre Regular Italics" charset="1" panose="02000503000000000000"/>
      <p:regular r:id="rId17"/>
    </p:embeddedFont>
    <p:embeddedFont>
      <p:font typeface="Abhaya Libre Regular Bold Italics" charset="1" panose="02000603000000000000"/>
      <p:regular r:id="rId18"/>
    </p:embeddedFont>
    <p:embeddedFont>
      <p:font typeface="Bukhari Script" charset="1" panose="00000500000000000000"/>
      <p:regular r:id="rId19"/>
    </p:embeddedFont>
    <p:embeddedFont>
      <p:font typeface="Moontime" charset="1" panose="00000000000000000000"/>
      <p:regular r:id="rId20"/>
    </p:embeddedFont>
    <p:embeddedFont>
      <p:font typeface="Alex Brush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Yeseva One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8628" y="2333981"/>
            <a:ext cx="9180089" cy="5649166"/>
            <a:chOff x="0" y="0"/>
            <a:chExt cx="12240119" cy="7532222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240120" cy="7430622"/>
            </a:xfrm>
            <a:custGeom>
              <a:avLst/>
              <a:gdLst/>
              <a:ahLst/>
              <a:cxnLst/>
              <a:rect r="r" b="b" t="t" l="l"/>
              <a:pathLst>
                <a:path h="7430622" w="12240120">
                  <a:moveTo>
                    <a:pt x="0" y="0"/>
                  </a:moveTo>
                  <a:lnTo>
                    <a:pt x="12240120" y="0"/>
                  </a:lnTo>
                  <a:lnTo>
                    <a:pt x="12240120" y="7430622"/>
                  </a:lnTo>
                  <a:lnTo>
                    <a:pt x="0" y="74306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240120" cy="7532222"/>
            </a:xfrm>
            <a:custGeom>
              <a:avLst/>
              <a:gdLst/>
              <a:ahLst/>
              <a:cxnLst/>
              <a:rect r="r" b="b" t="t" l="l"/>
              <a:pathLst>
                <a:path h="7532222" w="12240120">
                  <a:moveTo>
                    <a:pt x="0" y="7430622"/>
                  </a:moveTo>
                  <a:lnTo>
                    <a:pt x="12240120" y="7430622"/>
                  </a:lnTo>
                  <a:lnTo>
                    <a:pt x="12113120" y="7532222"/>
                  </a:lnTo>
                  <a:cubicBezTo>
                    <a:pt x="12113120" y="7532222"/>
                    <a:pt x="11122520" y="7456022"/>
                    <a:pt x="11020920" y="7456022"/>
                  </a:cubicBezTo>
                  <a:lnTo>
                    <a:pt x="1219200" y="7456022"/>
                  </a:lnTo>
                  <a:cubicBezTo>
                    <a:pt x="1117600" y="7456022"/>
                    <a:pt x="127000" y="7532222"/>
                    <a:pt x="127000" y="7532222"/>
                  </a:cubicBezTo>
                  <a:lnTo>
                    <a:pt x="0" y="7430622"/>
                  </a:lnTo>
                  <a:lnTo>
                    <a:pt x="0" y="0"/>
                  </a:lnTo>
                  <a:lnTo>
                    <a:pt x="12240120" y="0"/>
                  </a:lnTo>
                  <a:lnTo>
                    <a:pt x="12240120" y="7430622"/>
                  </a:lnTo>
                  <a:lnTo>
                    <a:pt x="12700" y="7430622"/>
                  </a:lnTo>
                  <a:lnTo>
                    <a:pt x="12700" y="7417922"/>
                  </a:lnTo>
                  <a:lnTo>
                    <a:pt x="12227420" y="7417922"/>
                  </a:lnTo>
                  <a:lnTo>
                    <a:pt x="12227420" y="12700"/>
                  </a:lnTo>
                  <a:lnTo>
                    <a:pt x="12700" y="12700"/>
                  </a:lnTo>
                  <a:lnTo>
                    <a:pt x="12700" y="7430622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76225"/>
              <a:ext cx="3048000" cy="276542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>
                <a:lnSpc>
                  <a:spcPts val="20160"/>
                </a:lnSpc>
              </a:pPr>
              <a:r>
                <a:rPr lang="en-US" sz="14400">
                  <a:solidFill>
                    <a:srgbClr val="000000"/>
                  </a:solidFill>
                  <a:latin typeface="Alex Brush"/>
                </a:rPr>
                <a:t>SheSheild</a:t>
              </a:r>
            </a:p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Aileron Regular"/>
                </a:rPr>
                <a:t>           </a:t>
              </a:r>
              <a:r>
                <a:rPr lang="en-US" sz="3699">
                  <a:solidFill>
                    <a:srgbClr val="000000"/>
                  </a:solidFill>
                  <a:latin typeface="Aileron Regular"/>
                </a:rPr>
                <a:t>next-gen women's safety app</a:t>
              </a:r>
            </a:p>
            <a:p>
              <a:pPr>
                <a:lnSpc>
                  <a:spcPts val="1231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959623" y="-2500429"/>
            <a:ext cx="5291811" cy="798763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1147" y="7220542"/>
            <a:ext cx="4868329" cy="50141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45422" y="7030042"/>
            <a:ext cx="4868329" cy="501419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32698" r="1669" b="20826"/>
          <a:stretch>
            <a:fillRect/>
          </a:stretch>
        </p:blipFill>
        <p:spPr>
          <a:xfrm flipH="false" flipV="false" rot="0">
            <a:off x="1388743" y="2333981"/>
            <a:ext cx="4461110" cy="44921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876234" y="691333"/>
            <a:ext cx="9115313" cy="8904333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693" r="-44094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68059" y="6676809"/>
            <a:ext cx="3401595" cy="36612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33536" y="8305584"/>
            <a:ext cx="1450302" cy="1598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1989" y="557495"/>
            <a:ext cx="9674178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749"/>
              </a:lnSpc>
            </a:pPr>
            <a:r>
              <a:rPr lang="en-US" sz="10624" spc="1763">
                <a:solidFill>
                  <a:srgbClr val="000000"/>
                </a:solidFill>
                <a:latin typeface="Yeseva One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989" y="4511964"/>
            <a:ext cx="7847534" cy="13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Chewy"/>
              </a:rPr>
              <a:t>Rape cases in India are increasing at the rate of 8% annually in the past 5 years.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1989" y="2900645"/>
            <a:ext cx="8752011" cy="121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51"/>
              </a:lnSpc>
            </a:pPr>
            <a:r>
              <a:rPr lang="en-US" sz="3537">
                <a:solidFill>
                  <a:srgbClr val="000000"/>
                </a:solidFill>
                <a:latin typeface="Chewy"/>
              </a:rPr>
              <a:t>Crimes against women reported every two minutes in India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87285" y="65224"/>
            <a:ext cx="4500715" cy="64758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9057" y="580246"/>
            <a:ext cx="861143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52"/>
              </a:lnSpc>
            </a:pPr>
            <a:r>
              <a:rPr lang="en-US" sz="9627" spc="1598">
                <a:solidFill>
                  <a:srgbClr val="000000"/>
                </a:solidFill>
                <a:latin typeface="Yeseva One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022267"/>
            <a:ext cx="14482174" cy="123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8">
                <a:solidFill>
                  <a:srgbClr val="000000"/>
                </a:solidFill>
                <a:latin typeface="Chewy"/>
              </a:rPr>
              <a:t>SheShield- An Android app that leverages advanced AI technologies to detect potential threats and safeguards the user from them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886996"/>
            <a:ext cx="15241683" cy="130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000000"/>
                </a:solidFill>
                <a:latin typeface="Chewy"/>
              </a:rPr>
              <a:t>Has a voice recognition technology that detect sounds and uses them to trigger the SOS.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067300"/>
            <a:ext cx="14797208" cy="190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3656">
                <a:solidFill>
                  <a:srgbClr val="000000"/>
                </a:solidFill>
                <a:latin typeface="Chewy"/>
              </a:rPr>
              <a:t>Sends SOS to emergency registered contacts containing the GPS location of the user.</a:t>
            </a:r>
          </a:p>
          <a:p>
            <a:pPr algn="ctr">
              <a:lnSpc>
                <a:spcPts val="51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98699" y="674689"/>
            <a:ext cx="5497939" cy="64691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8872" y="2981154"/>
            <a:ext cx="2501615" cy="25016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1651" t="20041" r="0" b="9283"/>
          <a:stretch>
            <a:fillRect/>
          </a:stretch>
        </p:blipFill>
        <p:spPr>
          <a:xfrm flipH="false" flipV="false" rot="0">
            <a:off x="7786219" y="2981154"/>
            <a:ext cx="2715562" cy="27696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307551" y="6348270"/>
            <a:ext cx="2743825" cy="27438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7430" y="455614"/>
            <a:ext cx="8994560" cy="195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8"/>
              </a:lnSpc>
              <a:spcBef>
                <a:spcPct val="0"/>
              </a:spcBef>
            </a:pPr>
            <a:r>
              <a:rPr lang="en-US" sz="11441">
                <a:solidFill>
                  <a:srgbClr val="000000"/>
                </a:solidFill>
                <a:latin typeface="Canva Sans Bold"/>
              </a:rPr>
              <a:t>TECH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3609" y="5674564"/>
            <a:ext cx="1452142" cy="63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0000"/>
                </a:solidFill>
                <a:latin typeface="Chewy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6219" y="5783697"/>
            <a:ext cx="2715562" cy="56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  <a:spcBef>
                <a:spcPct val="0"/>
              </a:spcBef>
            </a:pPr>
            <a:r>
              <a:rPr lang="en-US" sz="3218">
                <a:solidFill>
                  <a:srgbClr val="000000"/>
                </a:solidFill>
                <a:latin typeface="Chewy"/>
              </a:rPr>
              <a:t>ANDROID STUDIO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6457" y="9015895"/>
            <a:ext cx="3809762" cy="63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0000"/>
                </a:solidFill>
                <a:latin typeface="Chewy"/>
              </a:rPr>
              <a:t>PYTHON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14073" y="833321"/>
            <a:ext cx="7838995" cy="171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60"/>
              </a:lnSpc>
            </a:pPr>
            <a:r>
              <a:rPr lang="en-US" sz="14595">
                <a:solidFill>
                  <a:srgbClr val="224F5C"/>
                </a:solidFill>
                <a:latin typeface="Moontime"/>
              </a:rPr>
              <a:t>About Us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78051" y="-2121021"/>
            <a:ext cx="4813501" cy="5492584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21952" y="3523963"/>
          <a:ext cx="17348896" cy="6303658"/>
        </p:xfrm>
        <a:graphic>
          <a:graphicData uri="http://schemas.openxmlformats.org/drawingml/2006/table">
            <a:tbl>
              <a:tblPr/>
              <a:tblGrid>
                <a:gridCol w="3721499"/>
                <a:gridCol w="3079208"/>
                <a:gridCol w="2880543"/>
                <a:gridCol w="3556502"/>
                <a:gridCol w="4111144"/>
              </a:tblGrid>
              <a:tr h="11212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nva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nva Sans Bold"/>
                        </a:rPr>
                        <a:t>COURSE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nva Sans Bold"/>
                        </a:rPr>
                        <a:t>STREAM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anva Sans Bold"/>
                        </a:rPr>
                        <a:t>YEAR OF GRAD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nva Sans Bold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26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AKSHIT SHARMA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TEAM LEADER, FULL STACK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2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SHASHI KANT SHARMA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FRONT 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JOYAL JIJO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FULL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ANISHA DUA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FULL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9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VINEET GOYAL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FRONT 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4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VANSH SINGHAL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B.TECH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25651" y="-1968621"/>
            <a:ext cx="4931303" cy="56270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8013" y="518948"/>
            <a:ext cx="12911974" cy="8739352"/>
            <a:chOff x="0" y="0"/>
            <a:chExt cx="17215965" cy="11652470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83665" y="1855607"/>
              <a:ext cx="16257999" cy="491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76"/>
                </a:lnSpc>
                <a:spcBef>
                  <a:spcPct val="0"/>
                </a:spcBef>
              </a:pPr>
              <a:r>
                <a:rPr lang="en-US" sz="26776">
                  <a:solidFill>
                    <a:srgbClr val="6830D6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2138531" y="6134771"/>
              <a:ext cx="14827017" cy="443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98"/>
                </a:lnSpc>
                <a:spcBef>
                  <a:spcPct val="0"/>
                </a:spcBef>
              </a:pPr>
              <a:r>
                <a:rPr lang="en-US" sz="24098">
                  <a:solidFill>
                    <a:srgbClr val="6830D6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DAFgY4mZZO4</dc:identifier>
  <dcterms:modified xsi:type="dcterms:W3CDTF">2011-08-01T06:04:30Z</dcterms:modified>
  <cp:revision>1</cp:revision>
  <dc:title>WOMEN SAFETY APP</dc:title>
</cp:coreProperties>
</file>